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12"/>
    <p:restoredTop sz="94689"/>
  </p:normalViewPr>
  <p:slideViewPr>
    <p:cSldViewPr snapToGrid="0" snapToObjects="1">
      <p:cViewPr varScale="1">
        <p:scale>
          <a:sx n="53" d="100"/>
          <a:sy n="53" d="100"/>
        </p:scale>
        <p:origin x="184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2D9C3-82B5-4B91-B348-2274EA168CD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C0D9F9B-9EAF-4949-84A0-66F51A14C199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808A98D-4810-4698-B1CD-C027EB303E60}" type="parTrans" cxnId="{0ACE8678-F60A-4F9C-A5FB-309CBBE81FEA}">
      <dgm:prSet/>
      <dgm:spPr/>
      <dgm:t>
        <a:bodyPr/>
        <a:lstStyle/>
        <a:p>
          <a:endParaRPr lang="en-US"/>
        </a:p>
      </dgm:t>
    </dgm:pt>
    <dgm:pt modelId="{A4E74BE7-DAEE-4091-A6F4-1907DF9ABCD2}" type="sibTrans" cxnId="{0ACE8678-F60A-4F9C-A5FB-309CBBE81FEA}">
      <dgm:prSet/>
      <dgm:spPr/>
      <dgm:t>
        <a:bodyPr/>
        <a:lstStyle/>
        <a:p>
          <a:endParaRPr lang="en-US"/>
        </a:p>
      </dgm:t>
    </dgm:pt>
    <dgm:pt modelId="{D019A795-6C4E-4D8A-AFDE-1890E293C2C2}">
      <dgm:prSet/>
      <dgm:spPr/>
      <dgm:t>
        <a:bodyPr/>
        <a:lstStyle/>
        <a:p>
          <a:r>
            <a:rPr lang="en-US" dirty="0" err="1"/>
            <a:t>Scrapy</a:t>
          </a:r>
          <a:r>
            <a:rPr lang="en-US" dirty="0"/>
            <a:t> and Website</a:t>
          </a:r>
        </a:p>
      </dgm:t>
    </dgm:pt>
    <dgm:pt modelId="{892B1928-AAE6-41EA-885E-56FF7FDDD306}" type="parTrans" cxnId="{CF0E350F-1E13-4B54-B40C-CB44DA882828}">
      <dgm:prSet/>
      <dgm:spPr/>
      <dgm:t>
        <a:bodyPr/>
        <a:lstStyle/>
        <a:p>
          <a:endParaRPr lang="en-US"/>
        </a:p>
      </dgm:t>
    </dgm:pt>
    <dgm:pt modelId="{04BF5A6C-74A5-4B7C-ACE3-840DB4E3011E}" type="sibTrans" cxnId="{CF0E350F-1E13-4B54-B40C-CB44DA882828}">
      <dgm:prSet/>
      <dgm:spPr/>
      <dgm:t>
        <a:bodyPr/>
        <a:lstStyle/>
        <a:p>
          <a:endParaRPr lang="en-US"/>
        </a:p>
      </dgm:t>
    </dgm:pt>
    <dgm:pt modelId="{500208E7-D7F9-4F57-86CA-12052A742AFC}">
      <dgm:prSet/>
      <dgm:spPr/>
      <dgm:t>
        <a:bodyPr/>
        <a:lstStyle/>
        <a:p>
          <a:r>
            <a:rPr lang="en-US"/>
            <a:t>Methods</a:t>
          </a:r>
        </a:p>
      </dgm:t>
    </dgm:pt>
    <dgm:pt modelId="{906F4364-F51E-4080-B9C5-65A1DCF82D2B}" type="parTrans" cxnId="{70E90D82-7427-4CD7-ADD2-B621FD7388F6}">
      <dgm:prSet/>
      <dgm:spPr/>
      <dgm:t>
        <a:bodyPr/>
        <a:lstStyle/>
        <a:p>
          <a:endParaRPr lang="en-US"/>
        </a:p>
      </dgm:t>
    </dgm:pt>
    <dgm:pt modelId="{1B796524-AC5E-4932-B65A-8DF95A25F4C6}" type="sibTrans" cxnId="{70E90D82-7427-4CD7-ADD2-B621FD7388F6}">
      <dgm:prSet/>
      <dgm:spPr/>
      <dgm:t>
        <a:bodyPr/>
        <a:lstStyle/>
        <a:p>
          <a:endParaRPr lang="en-US"/>
        </a:p>
      </dgm:t>
    </dgm:pt>
    <dgm:pt modelId="{B60A697F-BEF0-4BF2-BCE4-0C3B11DAED40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611CF060-1F88-4CD8-B74A-10545630DDAC}" type="parTrans" cxnId="{ADA0B936-4A3A-4481-9800-2558D9AB3998}">
      <dgm:prSet/>
      <dgm:spPr/>
      <dgm:t>
        <a:bodyPr/>
        <a:lstStyle/>
        <a:p>
          <a:endParaRPr lang="en-US"/>
        </a:p>
      </dgm:t>
    </dgm:pt>
    <dgm:pt modelId="{7EC0E4B7-4685-4A31-8B05-2342B3FFB8BD}" type="sibTrans" cxnId="{ADA0B936-4A3A-4481-9800-2558D9AB3998}">
      <dgm:prSet/>
      <dgm:spPr/>
      <dgm:t>
        <a:bodyPr/>
        <a:lstStyle/>
        <a:p>
          <a:endParaRPr lang="en-US"/>
        </a:p>
      </dgm:t>
    </dgm:pt>
    <dgm:pt modelId="{2E009D06-2633-4621-9836-C1F2E761DD30}">
      <dgm:prSet/>
      <dgm:spPr/>
      <dgm:t>
        <a:bodyPr/>
        <a:lstStyle/>
        <a:p>
          <a:r>
            <a:rPr lang="en-US" dirty="0"/>
            <a:t>Discussion &amp; Conclusion</a:t>
          </a:r>
        </a:p>
      </dgm:t>
    </dgm:pt>
    <dgm:pt modelId="{D7DAF876-5A30-4D14-8F20-1792084BCB3C}" type="parTrans" cxnId="{618F3A8F-BD39-4648-9413-94FBF07CA4AB}">
      <dgm:prSet/>
      <dgm:spPr/>
      <dgm:t>
        <a:bodyPr/>
        <a:lstStyle/>
        <a:p>
          <a:endParaRPr lang="en-US"/>
        </a:p>
      </dgm:t>
    </dgm:pt>
    <dgm:pt modelId="{4EA98FA7-C0EC-457A-808A-1BFFD65B1113}" type="sibTrans" cxnId="{618F3A8F-BD39-4648-9413-94FBF07CA4AB}">
      <dgm:prSet/>
      <dgm:spPr/>
      <dgm:t>
        <a:bodyPr/>
        <a:lstStyle/>
        <a:p>
          <a:endParaRPr lang="en-US"/>
        </a:p>
      </dgm:t>
    </dgm:pt>
    <dgm:pt modelId="{6D89CBF7-5CB6-4601-A6D5-70C3EBD66612}" type="pres">
      <dgm:prSet presAssocID="{8B62D9C3-82B5-4B91-B348-2274EA168CD7}" presName="root" presStyleCnt="0">
        <dgm:presLayoutVars>
          <dgm:dir/>
          <dgm:resizeHandles val="exact"/>
        </dgm:presLayoutVars>
      </dgm:prSet>
      <dgm:spPr/>
    </dgm:pt>
    <dgm:pt modelId="{1C57EADD-61E1-43E7-ADD9-F3F62C2448F7}" type="pres">
      <dgm:prSet presAssocID="{8C0D9F9B-9EAF-4949-84A0-66F51A14C199}" presName="compNode" presStyleCnt="0"/>
      <dgm:spPr/>
    </dgm:pt>
    <dgm:pt modelId="{1BEA3671-323F-4349-B67F-27A46D0E0DD4}" type="pres">
      <dgm:prSet presAssocID="{8C0D9F9B-9EAF-4949-84A0-66F51A14C199}" presName="bgRect" presStyleLbl="bgShp" presStyleIdx="0" presStyleCnt="5"/>
      <dgm:spPr/>
    </dgm:pt>
    <dgm:pt modelId="{7B63BA65-04B6-4F69-8BB4-A5E6C7A1C35F}" type="pres">
      <dgm:prSet presAssocID="{8C0D9F9B-9EAF-4949-84A0-66F51A14C1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5AC2342-772C-4A15-AC09-9CF09E194D75}" type="pres">
      <dgm:prSet presAssocID="{8C0D9F9B-9EAF-4949-84A0-66F51A14C199}" presName="spaceRect" presStyleCnt="0"/>
      <dgm:spPr/>
    </dgm:pt>
    <dgm:pt modelId="{5E6E79DC-F67B-4569-9FB5-2A7F44F8EC64}" type="pres">
      <dgm:prSet presAssocID="{8C0D9F9B-9EAF-4949-84A0-66F51A14C199}" presName="parTx" presStyleLbl="revTx" presStyleIdx="0" presStyleCnt="5">
        <dgm:presLayoutVars>
          <dgm:chMax val="0"/>
          <dgm:chPref val="0"/>
        </dgm:presLayoutVars>
      </dgm:prSet>
      <dgm:spPr/>
    </dgm:pt>
    <dgm:pt modelId="{1CA8097D-4DFE-4956-AD82-804DB4C25F1A}" type="pres">
      <dgm:prSet presAssocID="{A4E74BE7-DAEE-4091-A6F4-1907DF9ABCD2}" presName="sibTrans" presStyleCnt="0"/>
      <dgm:spPr/>
    </dgm:pt>
    <dgm:pt modelId="{1B317121-71EB-47EB-B64C-7F9B950C354D}" type="pres">
      <dgm:prSet presAssocID="{D019A795-6C4E-4D8A-AFDE-1890E293C2C2}" presName="compNode" presStyleCnt="0"/>
      <dgm:spPr/>
    </dgm:pt>
    <dgm:pt modelId="{C7FF16AA-AF3B-454C-B3D6-9443CD94A1E3}" type="pres">
      <dgm:prSet presAssocID="{D019A795-6C4E-4D8A-AFDE-1890E293C2C2}" presName="bgRect" presStyleLbl="bgShp" presStyleIdx="1" presStyleCnt="5"/>
      <dgm:spPr/>
    </dgm:pt>
    <dgm:pt modelId="{9D49164F-157C-4234-8BDF-30B97DDB48FD}" type="pres">
      <dgm:prSet presAssocID="{D019A795-6C4E-4D8A-AFDE-1890E293C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1B1C6C1-23CF-4D54-B007-F197123BFBCF}" type="pres">
      <dgm:prSet presAssocID="{D019A795-6C4E-4D8A-AFDE-1890E293C2C2}" presName="spaceRect" presStyleCnt="0"/>
      <dgm:spPr/>
    </dgm:pt>
    <dgm:pt modelId="{33337480-EABF-4B44-87D8-06BB74F1AB37}" type="pres">
      <dgm:prSet presAssocID="{D019A795-6C4E-4D8A-AFDE-1890E293C2C2}" presName="parTx" presStyleLbl="revTx" presStyleIdx="1" presStyleCnt="5">
        <dgm:presLayoutVars>
          <dgm:chMax val="0"/>
          <dgm:chPref val="0"/>
        </dgm:presLayoutVars>
      </dgm:prSet>
      <dgm:spPr/>
    </dgm:pt>
    <dgm:pt modelId="{3A2BAE06-BBB7-40C1-9DBD-6EF6F8F89481}" type="pres">
      <dgm:prSet presAssocID="{04BF5A6C-74A5-4B7C-ACE3-840DB4E3011E}" presName="sibTrans" presStyleCnt="0"/>
      <dgm:spPr/>
    </dgm:pt>
    <dgm:pt modelId="{EEEFCBB8-8E93-4CF0-A816-D834172C65E8}" type="pres">
      <dgm:prSet presAssocID="{500208E7-D7F9-4F57-86CA-12052A742AFC}" presName="compNode" presStyleCnt="0"/>
      <dgm:spPr/>
    </dgm:pt>
    <dgm:pt modelId="{018B6A20-E2D6-4160-8EB3-11CAE4FC215C}" type="pres">
      <dgm:prSet presAssocID="{500208E7-D7F9-4F57-86CA-12052A742AFC}" presName="bgRect" presStyleLbl="bgShp" presStyleIdx="2" presStyleCnt="5"/>
      <dgm:spPr/>
    </dgm:pt>
    <dgm:pt modelId="{31AE0652-F403-420D-97A9-354AE3EFE736}" type="pres">
      <dgm:prSet presAssocID="{500208E7-D7F9-4F57-86CA-12052A742A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E882E0-7798-4952-9869-919AFAE8F2DE}" type="pres">
      <dgm:prSet presAssocID="{500208E7-D7F9-4F57-86CA-12052A742AFC}" presName="spaceRect" presStyleCnt="0"/>
      <dgm:spPr/>
    </dgm:pt>
    <dgm:pt modelId="{87E755F4-091F-422B-8CC8-FDA35D8D342F}" type="pres">
      <dgm:prSet presAssocID="{500208E7-D7F9-4F57-86CA-12052A742AFC}" presName="parTx" presStyleLbl="revTx" presStyleIdx="2" presStyleCnt="5">
        <dgm:presLayoutVars>
          <dgm:chMax val="0"/>
          <dgm:chPref val="0"/>
        </dgm:presLayoutVars>
      </dgm:prSet>
      <dgm:spPr/>
    </dgm:pt>
    <dgm:pt modelId="{0ED6A5CE-851F-40DF-AED7-4B73574954B4}" type="pres">
      <dgm:prSet presAssocID="{1B796524-AC5E-4932-B65A-8DF95A25F4C6}" presName="sibTrans" presStyleCnt="0"/>
      <dgm:spPr/>
    </dgm:pt>
    <dgm:pt modelId="{9A05F4B0-68F3-4465-9C0E-590AC8516204}" type="pres">
      <dgm:prSet presAssocID="{B60A697F-BEF0-4BF2-BCE4-0C3B11DAED40}" presName="compNode" presStyleCnt="0"/>
      <dgm:spPr/>
    </dgm:pt>
    <dgm:pt modelId="{005ABF1A-475C-4E31-81CE-0C610265A90F}" type="pres">
      <dgm:prSet presAssocID="{B60A697F-BEF0-4BF2-BCE4-0C3B11DAED40}" presName="bgRect" presStyleLbl="bgShp" presStyleIdx="3" presStyleCnt="5"/>
      <dgm:spPr/>
    </dgm:pt>
    <dgm:pt modelId="{A7A895BB-CF69-4548-98B9-5F0FACBA502F}" type="pres">
      <dgm:prSet presAssocID="{B60A697F-BEF0-4BF2-BCE4-0C3B11DAED4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348216-E28C-43A9-8613-EDA911931041}" type="pres">
      <dgm:prSet presAssocID="{B60A697F-BEF0-4BF2-BCE4-0C3B11DAED40}" presName="spaceRect" presStyleCnt="0"/>
      <dgm:spPr/>
    </dgm:pt>
    <dgm:pt modelId="{19757D12-E705-4FDC-9BB9-2444C3776F10}" type="pres">
      <dgm:prSet presAssocID="{B60A697F-BEF0-4BF2-BCE4-0C3B11DAED40}" presName="parTx" presStyleLbl="revTx" presStyleIdx="3" presStyleCnt="5">
        <dgm:presLayoutVars>
          <dgm:chMax val="0"/>
          <dgm:chPref val="0"/>
        </dgm:presLayoutVars>
      </dgm:prSet>
      <dgm:spPr/>
    </dgm:pt>
    <dgm:pt modelId="{4C6E7469-211C-45C9-88BD-4C1E65BCB4BA}" type="pres">
      <dgm:prSet presAssocID="{7EC0E4B7-4685-4A31-8B05-2342B3FFB8BD}" presName="sibTrans" presStyleCnt="0"/>
      <dgm:spPr/>
    </dgm:pt>
    <dgm:pt modelId="{33AA5AB5-B66E-482C-82FF-7D83A65115FF}" type="pres">
      <dgm:prSet presAssocID="{2E009D06-2633-4621-9836-C1F2E761DD30}" presName="compNode" presStyleCnt="0"/>
      <dgm:spPr/>
    </dgm:pt>
    <dgm:pt modelId="{FED06239-1AFB-41AC-8386-EE84A133F9CC}" type="pres">
      <dgm:prSet presAssocID="{2E009D06-2633-4621-9836-C1F2E761DD30}" presName="bgRect" presStyleLbl="bgShp" presStyleIdx="4" presStyleCnt="5"/>
      <dgm:spPr/>
    </dgm:pt>
    <dgm:pt modelId="{7721C5BF-F03E-46C0-B0CC-6C3590157413}" type="pres">
      <dgm:prSet presAssocID="{2E009D06-2633-4621-9836-C1F2E761DD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B140F3C-90C4-47AC-B013-679C6C6E613E}" type="pres">
      <dgm:prSet presAssocID="{2E009D06-2633-4621-9836-C1F2E761DD30}" presName="spaceRect" presStyleCnt="0"/>
      <dgm:spPr/>
    </dgm:pt>
    <dgm:pt modelId="{A2494D61-F03D-4736-B4FA-0B26D70F6639}" type="pres">
      <dgm:prSet presAssocID="{2E009D06-2633-4621-9836-C1F2E761DD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0E350F-1E13-4B54-B40C-CB44DA882828}" srcId="{8B62D9C3-82B5-4B91-B348-2274EA168CD7}" destId="{D019A795-6C4E-4D8A-AFDE-1890E293C2C2}" srcOrd="1" destOrd="0" parTransId="{892B1928-AAE6-41EA-885E-56FF7FDDD306}" sibTransId="{04BF5A6C-74A5-4B7C-ACE3-840DB4E3011E}"/>
    <dgm:cxn modelId="{836E221F-A184-4076-957F-C39B539DF9A0}" type="presOf" srcId="{2E009D06-2633-4621-9836-C1F2E761DD30}" destId="{A2494D61-F03D-4736-B4FA-0B26D70F6639}" srcOrd="0" destOrd="0" presId="urn:microsoft.com/office/officeart/2018/2/layout/IconVerticalSolidList"/>
    <dgm:cxn modelId="{F84E102A-EBE0-4955-BEEB-41C5E6BF0DE4}" type="presOf" srcId="{D019A795-6C4E-4D8A-AFDE-1890E293C2C2}" destId="{33337480-EABF-4B44-87D8-06BB74F1AB37}" srcOrd="0" destOrd="0" presId="urn:microsoft.com/office/officeart/2018/2/layout/IconVerticalSolidList"/>
    <dgm:cxn modelId="{ADA0B936-4A3A-4481-9800-2558D9AB3998}" srcId="{8B62D9C3-82B5-4B91-B348-2274EA168CD7}" destId="{B60A697F-BEF0-4BF2-BCE4-0C3B11DAED40}" srcOrd="3" destOrd="0" parTransId="{611CF060-1F88-4CD8-B74A-10545630DDAC}" sibTransId="{7EC0E4B7-4685-4A31-8B05-2342B3FFB8BD}"/>
    <dgm:cxn modelId="{B38B9640-DABB-4EE4-8307-9BF1EBB7F840}" type="presOf" srcId="{500208E7-D7F9-4F57-86CA-12052A742AFC}" destId="{87E755F4-091F-422B-8CC8-FDA35D8D342F}" srcOrd="0" destOrd="0" presId="urn:microsoft.com/office/officeart/2018/2/layout/IconVerticalSolidList"/>
    <dgm:cxn modelId="{6BE4D84B-F499-48CA-89FE-D2E9AAE16DF6}" type="presOf" srcId="{8B62D9C3-82B5-4B91-B348-2274EA168CD7}" destId="{6D89CBF7-5CB6-4601-A6D5-70C3EBD66612}" srcOrd="0" destOrd="0" presId="urn:microsoft.com/office/officeart/2018/2/layout/IconVerticalSolidList"/>
    <dgm:cxn modelId="{B734884E-8D6B-4347-94D6-09A3784F18D5}" type="presOf" srcId="{B60A697F-BEF0-4BF2-BCE4-0C3B11DAED40}" destId="{19757D12-E705-4FDC-9BB9-2444C3776F10}" srcOrd="0" destOrd="0" presId="urn:microsoft.com/office/officeart/2018/2/layout/IconVerticalSolidList"/>
    <dgm:cxn modelId="{0ACE8678-F60A-4F9C-A5FB-309CBBE81FEA}" srcId="{8B62D9C3-82B5-4B91-B348-2274EA168CD7}" destId="{8C0D9F9B-9EAF-4949-84A0-66F51A14C199}" srcOrd="0" destOrd="0" parTransId="{E808A98D-4810-4698-B1CD-C027EB303E60}" sibTransId="{A4E74BE7-DAEE-4091-A6F4-1907DF9ABCD2}"/>
    <dgm:cxn modelId="{70E90D82-7427-4CD7-ADD2-B621FD7388F6}" srcId="{8B62D9C3-82B5-4B91-B348-2274EA168CD7}" destId="{500208E7-D7F9-4F57-86CA-12052A742AFC}" srcOrd="2" destOrd="0" parTransId="{906F4364-F51E-4080-B9C5-65A1DCF82D2B}" sibTransId="{1B796524-AC5E-4932-B65A-8DF95A25F4C6}"/>
    <dgm:cxn modelId="{618F3A8F-BD39-4648-9413-94FBF07CA4AB}" srcId="{8B62D9C3-82B5-4B91-B348-2274EA168CD7}" destId="{2E009D06-2633-4621-9836-C1F2E761DD30}" srcOrd="4" destOrd="0" parTransId="{D7DAF876-5A30-4D14-8F20-1792084BCB3C}" sibTransId="{4EA98FA7-C0EC-457A-808A-1BFFD65B1113}"/>
    <dgm:cxn modelId="{FE9F21CD-C431-40D8-BD7F-6B62C620A232}" type="presOf" srcId="{8C0D9F9B-9EAF-4949-84A0-66F51A14C199}" destId="{5E6E79DC-F67B-4569-9FB5-2A7F44F8EC64}" srcOrd="0" destOrd="0" presId="urn:microsoft.com/office/officeart/2018/2/layout/IconVerticalSolidList"/>
    <dgm:cxn modelId="{318CF978-DFB4-4B29-A0E1-3974A078DC03}" type="presParOf" srcId="{6D89CBF7-5CB6-4601-A6D5-70C3EBD66612}" destId="{1C57EADD-61E1-43E7-ADD9-F3F62C2448F7}" srcOrd="0" destOrd="0" presId="urn:microsoft.com/office/officeart/2018/2/layout/IconVerticalSolidList"/>
    <dgm:cxn modelId="{A3516B68-A1BD-41F1-AC3C-5AF3BDC833BA}" type="presParOf" srcId="{1C57EADD-61E1-43E7-ADD9-F3F62C2448F7}" destId="{1BEA3671-323F-4349-B67F-27A46D0E0DD4}" srcOrd="0" destOrd="0" presId="urn:microsoft.com/office/officeart/2018/2/layout/IconVerticalSolidList"/>
    <dgm:cxn modelId="{F5380BE9-B272-44BF-990C-5EA76E57703B}" type="presParOf" srcId="{1C57EADD-61E1-43E7-ADD9-F3F62C2448F7}" destId="{7B63BA65-04B6-4F69-8BB4-A5E6C7A1C35F}" srcOrd="1" destOrd="0" presId="urn:microsoft.com/office/officeart/2018/2/layout/IconVerticalSolidList"/>
    <dgm:cxn modelId="{31ED88CB-DEC5-4266-8E43-68B3225014DE}" type="presParOf" srcId="{1C57EADD-61E1-43E7-ADD9-F3F62C2448F7}" destId="{45AC2342-772C-4A15-AC09-9CF09E194D75}" srcOrd="2" destOrd="0" presId="urn:microsoft.com/office/officeart/2018/2/layout/IconVerticalSolidList"/>
    <dgm:cxn modelId="{1B920C00-F7C9-42DE-B47F-968147CF40A2}" type="presParOf" srcId="{1C57EADD-61E1-43E7-ADD9-F3F62C2448F7}" destId="{5E6E79DC-F67B-4569-9FB5-2A7F44F8EC64}" srcOrd="3" destOrd="0" presId="urn:microsoft.com/office/officeart/2018/2/layout/IconVerticalSolidList"/>
    <dgm:cxn modelId="{1280D227-4661-4529-8117-F4860CB6FEDC}" type="presParOf" srcId="{6D89CBF7-5CB6-4601-A6D5-70C3EBD66612}" destId="{1CA8097D-4DFE-4956-AD82-804DB4C25F1A}" srcOrd="1" destOrd="0" presId="urn:microsoft.com/office/officeart/2018/2/layout/IconVerticalSolidList"/>
    <dgm:cxn modelId="{E1FC5E5B-4D6C-49C4-8B92-E8E30DDA7D35}" type="presParOf" srcId="{6D89CBF7-5CB6-4601-A6D5-70C3EBD66612}" destId="{1B317121-71EB-47EB-B64C-7F9B950C354D}" srcOrd="2" destOrd="0" presId="urn:microsoft.com/office/officeart/2018/2/layout/IconVerticalSolidList"/>
    <dgm:cxn modelId="{EE6FBFA1-84AE-41E7-8E76-CF315076CE37}" type="presParOf" srcId="{1B317121-71EB-47EB-B64C-7F9B950C354D}" destId="{C7FF16AA-AF3B-454C-B3D6-9443CD94A1E3}" srcOrd="0" destOrd="0" presId="urn:microsoft.com/office/officeart/2018/2/layout/IconVerticalSolidList"/>
    <dgm:cxn modelId="{F0B6EA01-13B4-4A81-B027-A77B37BA22EA}" type="presParOf" srcId="{1B317121-71EB-47EB-B64C-7F9B950C354D}" destId="{9D49164F-157C-4234-8BDF-30B97DDB48FD}" srcOrd="1" destOrd="0" presId="urn:microsoft.com/office/officeart/2018/2/layout/IconVerticalSolidList"/>
    <dgm:cxn modelId="{98C94F94-2E19-4813-B0F0-CCE8D05416D1}" type="presParOf" srcId="{1B317121-71EB-47EB-B64C-7F9B950C354D}" destId="{91B1C6C1-23CF-4D54-B007-F197123BFBCF}" srcOrd="2" destOrd="0" presId="urn:microsoft.com/office/officeart/2018/2/layout/IconVerticalSolidList"/>
    <dgm:cxn modelId="{0287F7F1-2360-4172-8396-E88D3BA5B145}" type="presParOf" srcId="{1B317121-71EB-47EB-B64C-7F9B950C354D}" destId="{33337480-EABF-4B44-87D8-06BB74F1AB37}" srcOrd="3" destOrd="0" presId="urn:microsoft.com/office/officeart/2018/2/layout/IconVerticalSolidList"/>
    <dgm:cxn modelId="{2B6C1F00-6554-41F0-B02A-7FF0322987B9}" type="presParOf" srcId="{6D89CBF7-5CB6-4601-A6D5-70C3EBD66612}" destId="{3A2BAE06-BBB7-40C1-9DBD-6EF6F8F89481}" srcOrd="3" destOrd="0" presId="urn:microsoft.com/office/officeart/2018/2/layout/IconVerticalSolidList"/>
    <dgm:cxn modelId="{2652DE83-AE59-4E19-B1BC-A66C11624743}" type="presParOf" srcId="{6D89CBF7-5CB6-4601-A6D5-70C3EBD66612}" destId="{EEEFCBB8-8E93-4CF0-A816-D834172C65E8}" srcOrd="4" destOrd="0" presId="urn:microsoft.com/office/officeart/2018/2/layout/IconVerticalSolidList"/>
    <dgm:cxn modelId="{6600CA3B-B4DF-45A5-BDE1-32C5317FFCCA}" type="presParOf" srcId="{EEEFCBB8-8E93-4CF0-A816-D834172C65E8}" destId="{018B6A20-E2D6-4160-8EB3-11CAE4FC215C}" srcOrd="0" destOrd="0" presId="urn:microsoft.com/office/officeart/2018/2/layout/IconVerticalSolidList"/>
    <dgm:cxn modelId="{BF373E21-2252-4F0D-B10F-9FE15EDE297B}" type="presParOf" srcId="{EEEFCBB8-8E93-4CF0-A816-D834172C65E8}" destId="{31AE0652-F403-420D-97A9-354AE3EFE736}" srcOrd="1" destOrd="0" presId="urn:microsoft.com/office/officeart/2018/2/layout/IconVerticalSolidList"/>
    <dgm:cxn modelId="{813CC782-6551-4EB1-A618-A4C311CA87E2}" type="presParOf" srcId="{EEEFCBB8-8E93-4CF0-A816-D834172C65E8}" destId="{74E882E0-7798-4952-9869-919AFAE8F2DE}" srcOrd="2" destOrd="0" presId="urn:microsoft.com/office/officeart/2018/2/layout/IconVerticalSolidList"/>
    <dgm:cxn modelId="{FFFECFEF-319E-4CD3-B75F-F7ECDC239893}" type="presParOf" srcId="{EEEFCBB8-8E93-4CF0-A816-D834172C65E8}" destId="{87E755F4-091F-422B-8CC8-FDA35D8D342F}" srcOrd="3" destOrd="0" presId="urn:microsoft.com/office/officeart/2018/2/layout/IconVerticalSolidList"/>
    <dgm:cxn modelId="{77634DA5-2978-4D49-8FA8-E22BBAF38542}" type="presParOf" srcId="{6D89CBF7-5CB6-4601-A6D5-70C3EBD66612}" destId="{0ED6A5CE-851F-40DF-AED7-4B73574954B4}" srcOrd="5" destOrd="0" presId="urn:microsoft.com/office/officeart/2018/2/layout/IconVerticalSolidList"/>
    <dgm:cxn modelId="{6AD7C9F6-A0FF-4898-A36F-61A43304E2DD}" type="presParOf" srcId="{6D89CBF7-5CB6-4601-A6D5-70C3EBD66612}" destId="{9A05F4B0-68F3-4465-9C0E-590AC8516204}" srcOrd="6" destOrd="0" presId="urn:microsoft.com/office/officeart/2018/2/layout/IconVerticalSolidList"/>
    <dgm:cxn modelId="{1185856C-9679-4737-80A2-6CE6781A58CE}" type="presParOf" srcId="{9A05F4B0-68F3-4465-9C0E-590AC8516204}" destId="{005ABF1A-475C-4E31-81CE-0C610265A90F}" srcOrd="0" destOrd="0" presId="urn:microsoft.com/office/officeart/2018/2/layout/IconVerticalSolidList"/>
    <dgm:cxn modelId="{AA735267-0667-44D5-B14C-C3EC2AF5A673}" type="presParOf" srcId="{9A05F4B0-68F3-4465-9C0E-590AC8516204}" destId="{A7A895BB-CF69-4548-98B9-5F0FACBA502F}" srcOrd="1" destOrd="0" presId="urn:microsoft.com/office/officeart/2018/2/layout/IconVerticalSolidList"/>
    <dgm:cxn modelId="{D32A3B23-5870-49BB-8DC2-A1F6F54D423C}" type="presParOf" srcId="{9A05F4B0-68F3-4465-9C0E-590AC8516204}" destId="{85348216-E28C-43A9-8613-EDA911931041}" srcOrd="2" destOrd="0" presId="urn:microsoft.com/office/officeart/2018/2/layout/IconVerticalSolidList"/>
    <dgm:cxn modelId="{B9854481-AE90-414B-A254-A266D7B93665}" type="presParOf" srcId="{9A05F4B0-68F3-4465-9C0E-590AC8516204}" destId="{19757D12-E705-4FDC-9BB9-2444C3776F10}" srcOrd="3" destOrd="0" presId="urn:microsoft.com/office/officeart/2018/2/layout/IconVerticalSolidList"/>
    <dgm:cxn modelId="{89C0A110-C6C7-47C9-84DF-F520A35E7EF6}" type="presParOf" srcId="{6D89CBF7-5CB6-4601-A6D5-70C3EBD66612}" destId="{4C6E7469-211C-45C9-88BD-4C1E65BCB4BA}" srcOrd="7" destOrd="0" presId="urn:microsoft.com/office/officeart/2018/2/layout/IconVerticalSolidList"/>
    <dgm:cxn modelId="{A97BDD66-3B14-4E3C-B141-F03F5B9BA0CC}" type="presParOf" srcId="{6D89CBF7-5CB6-4601-A6D5-70C3EBD66612}" destId="{33AA5AB5-B66E-482C-82FF-7D83A65115FF}" srcOrd="8" destOrd="0" presId="urn:microsoft.com/office/officeart/2018/2/layout/IconVerticalSolidList"/>
    <dgm:cxn modelId="{6B0B9A47-F14D-422D-92FE-446E466367A0}" type="presParOf" srcId="{33AA5AB5-B66E-482C-82FF-7D83A65115FF}" destId="{FED06239-1AFB-41AC-8386-EE84A133F9CC}" srcOrd="0" destOrd="0" presId="urn:microsoft.com/office/officeart/2018/2/layout/IconVerticalSolidList"/>
    <dgm:cxn modelId="{B8BD5A86-BDC6-4866-8945-84BED9441562}" type="presParOf" srcId="{33AA5AB5-B66E-482C-82FF-7D83A65115FF}" destId="{7721C5BF-F03E-46C0-B0CC-6C3590157413}" srcOrd="1" destOrd="0" presId="urn:microsoft.com/office/officeart/2018/2/layout/IconVerticalSolidList"/>
    <dgm:cxn modelId="{EAE7FE34-0559-4B85-AF4C-8EEFD1D3731E}" type="presParOf" srcId="{33AA5AB5-B66E-482C-82FF-7D83A65115FF}" destId="{5B140F3C-90C4-47AC-B013-679C6C6E613E}" srcOrd="2" destOrd="0" presId="urn:microsoft.com/office/officeart/2018/2/layout/IconVerticalSolidList"/>
    <dgm:cxn modelId="{64D2F4E0-6273-4AFC-BF32-85DADA68992F}" type="presParOf" srcId="{33AA5AB5-B66E-482C-82FF-7D83A65115FF}" destId="{A2494D61-F03D-4736-B4FA-0B26D70F66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BFDE5-75A9-4581-B0B1-D95CFDB1D92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8381A2-8882-4F5B-BFF8-0E6F87750719}">
      <dgm:prSet/>
      <dgm:spPr/>
      <dgm:t>
        <a:bodyPr/>
        <a:lstStyle/>
        <a:p>
          <a:r>
            <a:rPr lang="en-US"/>
            <a:t>8.5% prevalence in adult population</a:t>
          </a:r>
        </a:p>
      </dgm:t>
    </dgm:pt>
    <dgm:pt modelId="{69CF1E9B-0874-46EB-B4CF-B2FD713B9FD2}" type="parTrans" cxnId="{303FF772-8AAF-4AD6-A135-C9D6F5471F0E}">
      <dgm:prSet/>
      <dgm:spPr/>
      <dgm:t>
        <a:bodyPr/>
        <a:lstStyle/>
        <a:p>
          <a:endParaRPr lang="en-US"/>
        </a:p>
      </dgm:t>
    </dgm:pt>
    <dgm:pt modelId="{8EFF89B2-FC2A-435B-9017-98868646B3EE}" type="sibTrans" cxnId="{303FF772-8AAF-4AD6-A135-C9D6F5471F0E}">
      <dgm:prSet/>
      <dgm:spPr/>
      <dgm:t>
        <a:bodyPr/>
        <a:lstStyle/>
        <a:p>
          <a:endParaRPr lang="en-US"/>
        </a:p>
      </dgm:t>
    </dgm:pt>
    <dgm:pt modelId="{8D4B9CC7-A199-4306-B470-63A3E1572A34}">
      <dgm:prSet/>
      <dgm:spPr/>
      <dgm:t>
        <a:bodyPr/>
        <a:lstStyle/>
        <a:p>
          <a:r>
            <a:rPr lang="en-US" dirty="0"/>
            <a:t>In US, (9.4% ) 30.3 million people live with diabetes according to CDC</a:t>
          </a:r>
        </a:p>
      </dgm:t>
    </dgm:pt>
    <dgm:pt modelId="{26409B99-2697-445B-8B90-8D88090B0A15}" type="parTrans" cxnId="{7C693D42-A45A-4C7B-B9C7-292FA94144C6}">
      <dgm:prSet/>
      <dgm:spPr/>
      <dgm:t>
        <a:bodyPr/>
        <a:lstStyle/>
        <a:p>
          <a:endParaRPr lang="en-US"/>
        </a:p>
      </dgm:t>
    </dgm:pt>
    <dgm:pt modelId="{62D49CF1-38C1-4558-A25F-20DCA7421004}" type="sibTrans" cxnId="{7C693D42-A45A-4C7B-B9C7-292FA94144C6}">
      <dgm:prSet/>
      <dgm:spPr/>
      <dgm:t>
        <a:bodyPr/>
        <a:lstStyle/>
        <a:p>
          <a:endParaRPr lang="en-US"/>
        </a:p>
      </dgm:t>
    </dgm:pt>
    <dgm:pt modelId="{005F4B96-4687-4139-B38F-89E0033DE4FC}">
      <dgm:prSet/>
      <dgm:spPr/>
      <dgm:t>
        <a:bodyPr/>
        <a:lstStyle/>
        <a:p>
          <a:r>
            <a:rPr lang="en-US" dirty="0"/>
            <a:t>Avandia Oral</a:t>
          </a:r>
        </a:p>
      </dgm:t>
    </dgm:pt>
    <dgm:pt modelId="{9E2E74AE-8219-458E-BB60-A8962E7BAAC4}" type="parTrans" cxnId="{1586F160-2456-40A7-86FB-7B5D3D5809CE}">
      <dgm:prSet/>
      <dgm:spPr/>
      <dgm:t>
        <a:bodyPr/>
        <a:lstStyle/>
        <a:p>
          <a:endParaRPr lang="en-US"/>
        </a:p>
      </dgm:t>
    </dgm:pt>
    <dgm:pt modelId="{520B6F59-46A1-4237-91C4-C6B3A8C8DF41}" type="sibTrans" cxnId="{1586F160-2456-40A7-86FB-7B5D3D5809CE}">
      <dgm:prSet/>
      <dgm:spPr/>
      <dgm:t>
        <a:bodyPr/>
        <a:lstStyle/>
        <a:p>
          <a:endParaRPr lang="en-US"/>
        </a:p>
      </dgm:t>
    </dgm:pt>
    <dgm:pt modelId="{98710616-3C01-4453-97E1-0D6D26D264C3}">
      <dgm:prSet/>
      <dgm:spPr/>
      <dgm:t>
        <a:bodyPr/>
        <a:lstStyle/>
        <a:p>
          <a:r>
            <a:rPr lang="en-US"/>
            <a:t>Metformin</a:t>
          </a:r>
        </a:p>
      </dgm:t>
    </dgm:pt>
    <dgm:pt modelId="{0883FDA9-BA49-46E8-8CBB-85ABFE27C79A}" type="parTrans" cxnId="{E08EAD8D-0212-43C9-8A3A-7F7BB74E539F}">
      <dgm:prSet/>
      <dgm:spPr/>
      <dgm:t>
        <a:bodyPr/>
        <a:lstStyle/>
        <a:p>
          <a:endParaRPr lang="en-US"/>
        </a:p>
      </dgm:t>
    </dgm:pt>
    <dgm:pt modelId="{6D7AA675-07A5-43D5-A7B2-043DF6787438}" type="sibTrans" cxnId="{E08EAD8D-0212-43C9-8A3A-7F7BB74E539F}">
      <dgm:prSet/>
      <dgm:spPr/>
      <dgm:t>
        <a:bodyPr/>
        <a:lstStyle/>
        <a:p>
          <a:endParaRPr lang="en-US"/>
        </a:p>
      </dgm:t>
    </dgm:pt>
    <dgm:pt modelId="{F0513A98-6421-46F5-83A9-E892D3EC4CCE}">
      <dgm:prSet/>
      <dgm:spPr/>
      <dgm:t>
        <a:bodyPr/>
        <a:lstStyle/>
        <a:p>
          <a:r>
            <a:rPr lang="en-US"/>
            <a:t>Invokana</a:t>
          </a:r>
          <a:br>
            <a:rPr lang="en-US"/>
          </a:br>
          <a:endParaRPr lang="en-US"/>
        </a:p>
      </dgm:t>
    </dgm:pt>
    <dgm:pt modelId="{0496621D-6926-433F-AEFB-648E766FF118}" type="parTrans" cxnId="{FE215E87-2707-4632-887E-0919BDED7A52}">
      <dgm:prSet/>
      <dgm:spPr/>
      <dgm:t>
        <a:bodyPr/>
        <a:lstStyle/>
        <a:p>
          <a:endParaRPr lang="en-US"/>
        </a:p>
      </dgm:t>
    </dgm:pt>
    <dgm:pt modelId="{B897307B-7050-4744-882B-575B8EF424C4}" type="sibTrans" cxnId="{FE215E87-2707-4632-887E-0919BDED7A52}">
      <dgm:prSet/>
      <dgm:spPr/>
      <dgm:t>
        <a:bodyPr/>
        <a:lstStyle/>
        <a:p>
          <a:endParaRPr lang="en-US"/>
        </a:p>
      </dgm:t>
    </dgm:pt>
    <dgm:pt modelId="{889CCF92-7CD4-2F4E-B33D-095A22941AD4}" type="pres">
      <dgm:prSet presAssocID="{A3EBFDE5-75A9-4581-B0B1-D95CFDB1D920}" presName="linear" presStyleCnt="0">
        <dgm:presLayoutVars>
          <dgm:animLvl val="lvl"/>
          <dgm:resizeHandles val="exact"/>
        </dgm:presLayoutVars>
      </dgm:prSet>
      <dgm:spPr/>
    </dgm:pt>
    <dgm:pt modelId="{7652EC4F-E780-DD4D-AD83-0ED20A4CA3F4}" type="pres">
      <dgm:prSet presAssocID="{808381A2-8882-4F5B-BFF8-0E6F877507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BE80F8-BE60-8C44-BE7B-B74F9B18F2C1}" type="pres">
      <dgm:prSet presAssocID="{8EFF89B2-FC2A-435B-9017-98868646B3EE}" presName="spacer" presStyleCnt="0"/>
      <dgm:spPr/>
    </dgm:pt>
    <dgm:pt modelId="{3A2D0274-0825-B649-91A6-3F68E81EE526}" type="pres">
      <dgm:prSet presAssocID="{8D4B9CC7-A199-4306-B470-63A3E1572A3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4C704E-8B63-214F-9626-13FA3229D488}" type="pres">
      <dgm:prSet presAssocID="{62D49CF1-38C1-4558-A25F-20DCA7421004}" presName="spacer" presStyleCnt="0"/>
      <dgm:spPr/>
    </dgm:pt>
    <dgm:pt modelId="{F5D35749-E93F-F944-8C13-D1D917DF26AB}" type="pres">
      <dgm:prSet presAssocID="{005F4B96-4687-4139-B38F-89E0033DE4F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8AECF2F-321F-C34C-9CE7-C020E05B10CA}" type="pres">
      <dgm:prSet presAssocID="{520B6F59-46A1-4237-91C4-C6B3A8C8DF41}" presName="spacer" presStyleCnt="0"/>
      <dgm:spPr/>
    </dgm:pt>
    <dgm:pt modelId="{87D53E95-E947-3C44-A3DF-C765848B3C2F}" type="pres">
      <dgm:prSet presAssocID="{98710616-3C01-4453-97E1-0D6D26D264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887A76-2FDE-6749-8294-70AC6BC4F25D}" type="pres">
      <dgm:prSet presAssocID="{6D7AA675-07A5-43D5-A7B2-043DF6787438}" presName="spacer" presStyleCnt="0"/>
      <dgm:spPr/>
    </dgm:pt>
    <dgm:pt modelId="{FDF203DD-A60B-CD41-88D5-2150625F9099}" type="pres">
      <dgm:prSet presAssocID="{F0513A98-6421-46F5-83A9-E892D3EC4C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7B5DF04-FBF2-324C-B4C4-EB693E0E9D7B}" type="presOf" srcId="{8D4B9CC7-A199-4306-B470-63A3E1572A34}" destId="{3A2D0274-0825-B649-91A6-3F68E81EE526}" srcOrd="0" destOrd="0" presId="urn:microsoft.com/office/officeart/2005/8/layout/vList2"/>
    <dgm:cxn modelId="{B3BADB17-A073-394F-914A-EE61C9CD96C9}" type="presOf" srcId="{005F4B96-4687-4139-B38F-89E0033DE4FC}" destId="{F5D35749-E93F-F944-8C13-D1D917DF26AB}" srcOrd="0" destOrd="0" presId="urn:microsoft.com/office/officeart/2005/8/layout/vList2"/>
    <dgm:cxn modelId="{B8DFA51F-1A46-6F40-9EB5-0A4DC3DBDBD0}" type="presOf" srcId="{808381A2-8882-4F5B-BFF8-0E6F87750719}" destId="{7652EC4F-E780-DD4D-AD83-0ED20A4CA3F4}" srcOrd="0" destOrd="0" presId="urn:microsoft.com/office/officeart/2005/8/layout/vList2"/>
    <dgm:cxn modelId="{7C693D42-A45A-4C7B-B9C7-292FA94144C6}" srcId="{A3EBFDE5-75A9-4581-B0B1-D95CFDB1D920}" destId="{8D4B9CC7-A199-4306-B470-63A3E1572A34}" srcOrd="1" destOrd="0" parTransId="{26409B99-2697-445B-8B90-8D88090B0A15}" sibTransId="{62D49CF1-38C1-4558-A25F-20DCA7421004}"/>
    <dgm:cxn modelId="{D4481647-1C4D-544F-860E-D948576B037C}" type="presOf" srcId="{98710616-3C01-4453-97E1-0D6D26D264C3}" destId="{87D53E95-E947-3C44-A3DF-C765848B3C2F}" srcOrd="0" destOrd="0" presId="urn:microsoft.com/office/officeart/2005/8/layout/vList2"/>
    <dgm:cxn modelId="{1586F160-2456-40A7-86FB-7B5D3D5809CE}" srcId="{A3EBFDE5-75A9-4581-B0B1-D95CFDB1D920}" destId="{005F4B96-4687-4139-B38F-89E0033DE4FC}" srcOrd="2" destOrd="0" parTransId="{9E2E74AE-8219-458E-BB60-A8962E7BAAC4}" sibTransId="{520B6F59-46A1-4237-91C4-C6B3A8C8DF41}"/>
    <dgm:cxn modelId="{303FF772-8AAF-4AD6-A135-C9D6F5471F0E}" srcId="{A3EBFDE5-75A9-4581-B0B1-D95CFDB1D920}" destId="{808381A2-8882-4F5B-BFF8-0E6F87750719}" srcOrd="0" destOrd="0" parTransId="{69CF1E9B-0874-46EB-B4CF-B2FD713B9FD2}" sibTransId="{8EFF89B2-FC2A-435B-9017-98868646B3EE}"/>
    <dgm:cxn modelId="{14BA5382-416D-4E42-8E88-AD0BC22C61A3}" type="presOf" srcId="{F0513A98-6421-46F5-83A9-E892D3EC4CCE}" destId="{FDF203DD-A60B-CD41-88D5-2150625F9099}" srcOrd="0" destOrd="0" presId="urn:microsoft.com/office/officeart/2005/8/layout/vList2"/>
    <dgm:cxn modelId="{FE215E87-2707-4632-887E-0919BDED7A52}" srcId="{A3EBFDE5-75A9-4581-B0B1-D95CFDB1D920}" destId="{F0513A98-6421-46F5-83A9-E892D3EC4CCE}" srcOrd="4" destOrd="0" parTransId="{0496621D-6926-433F-AEFB-648E766FF118}" sibTransId="{B897307B-7050-4744-882B-575B8EF424C4}"/>
    <dgm:cxn modelId="{E08EAD8D-0212-43C9-8A3A-7F7BB74E539F}" srcId="{A3EBFDE5-75A9-4581-B0B1-D95CFDB1D920}" destId="{98710616-3C01-4453-97E1-0D6D26D264C3}" srcOrd="3" destOrd="0" parTransId="{0883FDA9-BA49-46E8-8CBB-85ABFE27C79A}" sibTransId="{6D7AA675-07A5-43D5-A7B2-043DF6787438}"/>
    <dgm:cxn modelId="{CC4A42B8-5C2F-7E40-A158-B8DFD17A2E8C}" type="presOf" srcId="{A3EBFDE5-75A9-4581-B0B1-D95CFDB1D920}" destId="{889CCF92-7CD4-2F4E-B33D-095A22941AD4}" srcOrd="0" destOrd="0" presId="urn:microsoft.com/office/officeart/2005/8/layout/vList2"/>
    <dgm:cxn modelId="{15221A97-9660-8341-BEC9-DBB440F5C4D3}" type="presParOf" srcId="{889CCF92-7CD4-2F4E-B33D-095A22941AD4}" destId="{7652EC4F-E780-DD4D-AD83-0ED20A4CA3F4}" srcOrd="0" destOrd="0" presId="urn:microsoft.com/office/officeart/2005/8/layout/vList2"/>
    <dgm:cxn modelId="{FD3D4BBA-106C-FA4F-A309-B43179E82D65}" type="presParOf" srcId="{889CCF92-7CD4-2F4E-B33D-095A22941AD4}" destId="{6DBE80F8-BE60-8C44-BE7B-B74F9B18F2C1}" srcOrd="1" destOrd="0" presId="urn:microsoft.com/office/officeart/2005/8/layout/vList2"/>
    <dgm:cxn modelId="{920ED43E-A98F-7A4D-85FF-22157B041B74}" type="presParOf" srcId="{889CCF92-7CD4-2F4E-B33D-095A22941AD4}" destId="{3A2D0274-0825-B649-91A6-3F68E81EE526}" srcOrd="2" destOrd="0" presId="urn:microsoft.com/office/officeart/2005/8/layout/vList2"/>
    <dgm:cxn modelId="{00AE2A0B-B894-3F49-8B5D-C925274949C2}" type="presParOf" srcId="{889CCF92-7CD4-2F4E-B33D-095A22941AD4}" destId="{954C704E-8B63-214F-9626-13FA3229D488}" srcOrd="3" destOrd="0" presId="urn:microsoft.com/office/officeart/2005/8/layout/vList2"/>
    <dgm:cxn modelId="{1894C224-57F3-3440-8842-2D1D32562349}" type="presParOf" srcId="{889CCF92-7CD4-2F4E-B33D-095A22941AD4}" destId="{F5D35749-E93F-F944-8C13-D1D917DF26AB}" srcOrd="4" destOrd="0" presId="urn:microsoft.com/office/officeart/2005/8/layout/vList2"/>
    <dgm:cxn modelId="{B0109F33-8494-5E4F-903A-F5F166BB3296}" type="presParOf" srcId="{889CCF92-7CD4-2F4E-B33D-095A22941AD4}" destId="{B8AECF2F-321F-C34C-9CE7-C020E05B10CA}" srcOrd="5" destOrd="0" presId="urn:microsoft.com/office/officeart/2005/8/layout/vList2"/>
    <dgm:cxn modelId="{13D0D1C3-A1B1-1543-83AD-5688D965DEAA}" type="presParOf" srcId="{889CCF92-7CD4-2F4E-B33D-095A22941AD4}" destId="{87D53E95-E947-3C44-A3DF-C765848B3C2F}" srcOrd="6" destOrd="0" presId="urn:microsoft.com/office/officeart/2005/8/layout/vList2"/>
    <dgm:cxn modelId="{C378A0E0-F5B5-8D4A-A98E-F627D100946A}" type="presParOf" srcId="{889CCF92-7CD4-2F4E-B33D-095A22941AD4}" destId="{56887A76-2FDE-6749-8294-70AC6BC4F25D}" srcOrd="7" destOrd="0" presId="urn:microsoft.com/office/officeart/2005/8/layout/vList2"/>
    <dgm:cxn modelId="{78350D9C-A180-C641-AA67-24C4713BF0F6}" type="presParOf" srcId="{889CCF92-7CD4-2F4E-B33D-095A22941AD4}" destId="{FDF203DD-A60B-CD41-88D5-2150625F909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60DB98-30D9-4C00-BA59-DC01EC5B88F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1E81122B-9683-4C48-8368-33AC8E96C183}">
      <dgm:prSet/>
      <dgm:spPr/>
      <dgm:t>
        <a:bodyPr/>
        <a:lstStyle/>
        <a:p>
          <a:pPr>
            <a:defRPr cap="all"/>
          </a:pPr>
          <a:r>
            <a:rPr lang="en-US"/>
            <a:t>Various factors may have contributed to the ratings by the public, particularly the effectiveness ratings of the treatment, however, duration of treatment tends to be directly proportional to effectiveness.</a:t>
          </a:r>
        </a:p>
      </dgm:t>
    </dgm:pt>
    <dgm:pt modelId="{56326EE1-CAE1-44BF-9401-24E1994A745E}" type="parTrans" cxnId="{D31A3E2C-3C8B-4992-8832-0BAAABF2F2B3}">
      <dgm:prSet/>
      <dgm:spPr/>
      <dgm:t>
        <a:bodyPr/>
        <a:lstStyle/>
        <a:p>
          <a:endParaRPr lang="en-US"/>
        </a:p>
      </dgm:t>
    </dgm:pt>
    <dgm:pt modelId="{7B27000D-05A3-4D88-8C5C-C2901F1A6867}" type="sibTrans" cxnId="{D31A3E2C-3C8B-4992-8832-0BAAABF2F2B3}">
      <dgm:prSet/>
      <dgm:spPr/>
      <dgm:t>
        <a:bodyPr/>
        <a:lstStyle/>
        <a:p>
          <a:endParaRPr lang="en-US"/>
        </a:p>
      </dgm:t>
    </dgm:pt>
    <dgm:pt modelId="{FBF431D9-5C33-447E-861D-A94287CB12B0}">
      <dgm:prSet/>
      <dgm:spPr/>
      <dgm:t>
        <a:bodyPr/>
        <a:lstStyle/>
        <a:p>
          <a:pPr>
            <a:defRPr cap="all"/>
          </a:pPr>
          <a:r>
            <a:rPr lang="en-US"/>
            <a:t>Future analyses should include sentiment analyses of comments submitted to observe of there is a trend or repeated reason for non-continuation of treatment.</a:t>
          </a:r>
        </a:p>
      </dgm:t>
    </dgm:pt>
    <dgm:pt modelId="{78C38AF9-E8A7-45E6-BADE-E77C6DDA88FD}" type="parTrans" cxnId="{D7ECE7DC-0534-498E-8FCE-F0283FA7CC83}">
      <dgm:prSet/>
      <dgm:spPr/>
      <dgm:t>
        <a:bodyPr/>
        <a:lstStyle/>
        <a:p>
          <a:endParaRPr lang="en-US"/>
        </a:p>
      </dgm:t>
    </dgm:pt>
    <dgm:pt modelId="{2A60230D-583C-4B6B-AF43-921177C5BFB4}" type="sibTrans" cxnId="{D7ECE7DC-0534-498E-8FCE-F0283FA7CC83}">
      <dgm:prSet/>
      <dgm:spPr/>
      <dgm:t>
        <a:bodyPr/>
        <a:lstStyle/>
        <a:p>
          <a:endParaRPr lang="en-US"/>
        </a:p>
      </dgm:t>
    </dgm:pt>
    <dgm:pt modelId="{DBDEF6E8-D450-4B3F-90C4-ECA1FA16A7F1}" type="pres">
      <dgm:prSet presAssocID="{4A60DB98-30D9-4C00-BA59-DC01EC5B88FC}" presName="root" presStyleCnt="0">
        <dgm:presLayoutVars>
          <dgm:dir/>
          <dgm:resizeHandles val="exact"/>
        </dgm:presLayoutVars>
      </dgm:prSet>
      <dgm:spPr/>
    </dgm:pt>
    <dgm:pt modelId="{383A5731-B50E-45FB-8B67-0448B766E00B}" type="pres">
      <dgm:prSet presAssocID="{1E81122B-9683-4C48-8368-33AC8E96C183}" presName="compNode" presStyleCnt="0"/>
      <dgm:spPr/>
    </dgm:pt>
    <dgm:pt modelId="{48C28B02-013E-44C8-B8BB-870732BC1269}" type="pres">
      <dgm:prSet presAssocID="{1E81122B-9683-4C48-8368-33AC8E96C183}" presName="iconBgRect" presStyleLbl="bgShp" presStyleIdx="0" presStyleCnt="2"/>
      <dgm:spPr/>
    </dgm:pt>
    <dgm:pt modelId="{88867F83-A35B-45C4-B229-701495F83458}" type="pres">
      <dgm:prSet presAssocID="{1E81122B-9683-4C48-8368-33AC8E96C1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77E1FBB-7034-454D-9B91-253E7F5DDD33}" type="pres">
      <dgm:prSet presAssocID="{1E81122B-9683-4C48-8368-33AC8E96C183}" presName="spaceRect" presStyleCnt="0"/>
      <dgm:spPr/>
    </dgm:pt>
    <dgm:pt modelId="{6EA6DED0-A903-40CB-AC41-AD4125808F3E}" type="pres">
      <dgm:prSet presAssocID="{1E81122B-9683-4C48-8368-33AC8E96C183}" presName="textRect" presStyleLbl="revTx" presStyleIdx="0" presStyleCnt="2">
        <dgm:presLayoutVars>
          <dgm:chMax val="1"/>
          <dgm:chPref val="1"/>
        </dgm:presLayoutVars>
      </dgm:prSet>
      <dgm:spPr/>
    </dgm:pt>
    <dgm:pt modelId="{3605C9A9-149C-412B-8BA2-E0368FEC97B1}" type="pres">
      <dgm:prSet presAssocID="{7B27000D-05A3-4D88-8C5C-C2901F1A6867}" presName="sibTrans" presStyleCnt="0"/>
      <dgm:spPr/>
    </dgm:pt>
    <dgm:pt modelId="{6CF451A7-42BD-47AB-A323-19A070BF4C07}" type="pres">
      <dgm:prSet presAssocID="{FBF431D9-5C33-447E-861D-A94287CB12B0}" presName="compNode" presStyleCnt="0"/>
      <dgm:spPr/>
    </dgm:pt>
    <dgm:pt modelId="{3BB08290-66A4-41C0-A3F8-FADE9546DE66}" type="pres">
      <dgm:prSet presAssocID="{FBF431D9-5C33-447E-861D-A94287CB12B0}" presName="iconBgRect" presStyleLbl="bgShp" presStyleIdx="1" presStyleCnt="2"/>
      <dgm:spPr/>
    </dgm:pt>
    <dgm:pt modelId="{649E2E6A-FB67-4EEA-BA84-1BF072A16315}" type="pres">
      <dgm:prSet presAssocID="{FBF431D9-5C33-447E-861D-A94287CB12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57FAFA6-C8FA-45FC-B6F2-E3BCBC3BA3CD}" type="pres">
      <dgm:prSet presAssocID="{FBF431D9-5C33-447E-861D-A94287CB12B0}" presName="spaceRect" presStyleCnt="0"/>
      <dgm:spPr/>
    </dgm:pt>
    <dgm:pt modelId="{29CF4B9C-6386-4060-BE7B-BD627351E2D1}" type="pres">
      <dgm:prSet presAssocID="{FBF431D9-5C33-447E-861D-A94287CB12B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442B10C-DEEB-4A0A-9CB4-3CFAA902D1DE}" type="presOf" srcId="{1E81122B-9683-4C48-8368-33AC8E96C183}" destId="{6EA6DED0-A903-40CB-AC41-AD4125808F3E}" srcOrd="0" destOrd="0" presId="urn:microsoft.com/office/officeart/2018/5/layout/IconCircleLabelList"/>
    <dgm:cxn modelId="{AF277212-E032-4AEE-8731-116230AABD89}" type="presOf" srcId="{4A60DB98-30D9-4C00-BA59-DC01EC5B88FC}" destId="{DBDEF6E8-D450-4B3F-90C4-ECA1FA16A7F1}" srcOrd="0" destOrd="0" presId="urn:microsoft.com/office/officeart/2018/5/layout/IconCircleLabelList"/>
    <dgm:cxn modelId="{D31A3E2C-3C8B-4992-8832-0BAAABF2F2B3}" srcId="{4A60DB98-30D9-4C00-BA59-DC01EC5B88FC}" destId="{1E81122B-9683-4C48-8368-33AC8E96C183}" srcOrd="0" destOrd="0" parTransId="{56326EE1-CAE1-44BF-9401-24E1994A745E}" sibTransId="{7B27000D-05A3-4D88-8C5C-C2901F1A6867}"/>
    <dgm:cxn modelId="{645843C0-88AC-4871-AD65-0E2FE0B63FC4}" type="presOf" srcId="{FBF431D9-5C33-447E-861D-A94287CB12B0}" destId="{29CF4B9C-6386-4060-BE7B-BD627351E2D1}" srcOrd="0" destOrd="0" presId="urn:microsoft.com/office/officeart/2018/5/layout/IconCircleLabelList"/>
    <dgm:cxn modelId="{D7ECE7DC-0534-498E-8FCE-F0283FA7CC83}" srcId="{4A60DB98-30D9-4C00-BA59-DC01EC5B88FC}" destId="{FBF431D9-5C33-447E-861D-A94287CB12B0}" srcOrd="1" destOrd="0" parTransId="{78C38AF9-E8A7-45E6-BADE-E77C6DDA88FD}" sibTransId="{2A60230D-583C-4B6B-AF43-921177C5BFB4}"/>
    <dgm:cxn modelId="{17C63E95-84AD-4393-B3C5-AA87D3CCBA3D}" type="presParOf" srcId="{DBDEF6E8-D450-4B3F-90C4-ECA1FA16A7F1}" destId="{383A5731-B50E-45FB-8B67-0448B766E00B}" srcOrd="0" destOrd="0" presId="urn:microsoft.com/office/officeart/2018/5/layout/IconCircleLabelList"/>
    <dgm:cxn modelId="{DEFFD2A8-ED3A-4DC3-88E3-2C81273310F6}" type="presParOf" srcId="{383A5731-B50E-45FB-8B67-0448B766E00B}" destId="{48C28B02-013E-44C8-B8BB-870732BC1269}" srcOrd="0" destOrd="0" presId="urn:microsoft.com/office/officeart/2018/5/layout/IconCircleLabelList"/>
    <dgm:cxn modelId="{E230261F-7A42-491C-B67A-4CE6A22797F2}" type="presParOf" srcId="{383A5731-B50E-45FB-8B67-0448B766E00B}" destId="{88867F83-A35B-45C4-B229-701495F83458}" srcOrd="1" destOrd="0" presId="urn:microsoft.com/office/officeart/2018/5/layout/IconCircleLabelList"/>
    <dgm:cxn modelId="{6D22F181-76E6-4DC6-8967-6DD2F2C0B226}" type="presParOf" srcId="{383A5731-B50E-45FB-8B67-0448B766E00B}" destId="{C77E1FBB-7034-454D-9B91-253E7F5DDD33}" srcOrd="2" destOrd="0" presId="urn:microsoft.com/office/officeart/2018/5/layout/IconCircleLabelList"/>
    <dgm:cxn modelId="{730AFBBF-BB7D-4558-8F9B-9B686DF25D41}" type="presParOf" srcId="{383A5731-B50E-45FB-8B67-0448B766E00B}" destId="{6EA6DED0-A903-40CB-AC41-AD4125808F3E}" srcOrd="3" destOrd="0" presId="urn:microsoft.com/office/officeart/2018/5/layout/IconCircleLabelList"/>
    <dgm:cxn modelId="{501B100A-5EBA-43C0-9E58-75859882DDE2}" type="presParOf" srcId="{DBDEF6E8-D450-4B3F-90C4-ECA1FA16A7F1}" destId="{3605C9A9-149C-412B-8BA2-E0368FEC97B1}" srcOrd="1" destOrd="0" presId="urn:microsoft.com/office/officeart/2018/5/layout/IconCircleLabelList"/>
    <dgm:cxn modelId="{E280B955-8AC4-49EA-B885-3CFD649E6077}" type="presParOf" srcId="{DBDEF6E8-D450-4B3F-90C4-ECA1FA16A7F1}" destId="{6CF451A7-42BD-47AB-A323-19A070BF4C07}" srcOrd="2" destOrd="0" presId="urn:microsoft.com/office/officeart/2018/5/layout/IconCircleLabelList"/>
    <dgm:cxn modelId="{D0959148-7E65-4575-AA16-E451946061F0}" type="presParOf" srcId="{6CF451A7-42BD-47AB-A323-19A070BF4C07}" destId="{3BB08290-66A4-41C0-A3F8-FADE9546DE66}" srcOrd="0" destOrd="0" presId="urn:microsoft.com/office/officeart/2018/5/layout/IconCircleLabelList"/>
    <dgm:cxn modelId="{C1678CDB-D11A-4D14-B23E-18FB541CA957}" type="presParOf" srcId="{6CF451A7-42BD-47AB-A323-19A070BF4C07}" destId="{649E2E6A-FB67-4EEA-BA84-1BF072A16315}" srcOrd="1" destOrd="0" presId="urn:microsoft.com/office/officeart/2018/5/layout/IconCircleLabelList"/>
    <dgm:cxn modelId="{22DCA66D-9842-4D24-ADBA-A9B454D1B1D7}" type="presParOf" srcId="{6CF451A7-42BD-47AB-A323-19A070BF4C07}" destId="{757FAFA6-C8FA-45FC-B6F2-E3BCBC3BA3CD}" srcOrd="2" destOrd="0" presId="urn:microsoft.com/office/officeart/2018/5/layout/IconCircleLabelList"/>
    <dgm:cxn modelId="{025DE2AC-4B52-4A6B-8ED4-AF370174AE8F}" type="presParOf" srcId="{6CF451A7-42BD-47AB-A323-19A070BF4C07}" destId="{29CF4B9C-6386-4060-BE7B-BD627351E2D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3671-323F-4349-B67F-27A46D0E0DD4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63BA65-04B6-4F69-8BB4-A5E6C7A1C35F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6E79DC-F67B-4569-9FB5-2A7F44F8EC6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1131174" y="4597"/>
        <a:ext cx="5382429" cy="979371"/>
      </dsp:txXfrm>
    </dsp:sp>
    <dsp:sp modelId="{C7FF16AA-AF3B-454C-B3D6-9443CD94A1E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49164F-157C-4234-8BDF-30B97DDB48F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337480-EABF-4B44-87D8-06BB74F1AB37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Scrapy</a:t>
          </a:r>
          <a:r>
            <a:rPr lang="en-US" sz="1900" kern="1200" dirty="0"/>
            <a:t> and Website</a:t>
          </a:r>
        </a:p>
      </dsp:txBody>
      <dsp:txXfrm>
        <a:off x="1131174" y="1228812"/>
        <a:ext cx="5382429" cy="979371"/>
      </dsp:txXfrm>
    </dsp:sp>
    <dsp:sp modelId="{018B6A20-E2D6-4160-8EB3-11CAE4FC215C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AE0652-F403-420D-97A9-354AE3EFE73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755F4-091F-422B-8CC8-FDA35D8D342F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Methods</a:t>
          </a:r>
        </a:p>
      </dsp:txBody>
      <dsp:txXfrm>
        <a:off x="1131174" y="2453027"/>
        <a:ext cx="5382429" cy="979371"/>
      </dsp:txXfrm>
    </dsp:sp>
    <dsp:sp modelId="{005ABF1A-475C-4E31-81CE-0C610265A90F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A895BB-CF69-4548-98B9-5F0FACBA502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757D12-E705-4FDC-9BB9-2444C3776F10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visualization</a:t>
          </a:r>
        </a:p>
      </dsp:txBody>
      <dsp:txXfrm>
        <a:off x="1131174" y="3677241"/>
        <a:ext cx="5382429" cy="979371"/>
      </dsp:txXfrm>
    </dsp:sp>
    <dsp:sp modelId="{FED06239-1AFB-41AC-8386-EE84A133F9CC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21C5BF-F03E-46C0-B0CC-6C359015741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494D61-F03D-4736-B4FA-0B26D70F663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Discussion &amp; Conclusion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2EC4F-E780-DD4D-AD83-0ED20A4CA3F4}">
      <dsp:nvSpPr>
        <dsp:cNvPr id="0" name=""/>
        <dsp:cNvSpPr/>
      </dsp:nvSpPr>
      <dsp:spPr>
        <a:xfrm>
          <a:off x="0" y="672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8.5% prevalence in adult population</a:t>
          </a:r>
        </a:p>
      </dsp:txBody>
      <dsp:txXfrm>
        <a:off x="54298" y="54970"/>
        <a:ext cx="6405007" cy="1003708"/>
      </dsp:txXfrm>
    </dsp:sp>
    <dsp:sp modelId="{3A2D0274-0825-B649-91A6-3F68E81EE526}">
      <dsp:nvSpPr>
        <dsp:cNvPr id="0" name=""/>
        <dsp:cNvSpPr/>
      </dsp:nvSpPr>
      <dsp:spPr>
        <a:xfrm>
          <a:off x="0" y="1193616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US, (9.4% ) 30.3 million people live with diabetes according to CDC</a:t>
          </a:r>
        </a:p>
      </dsp:txBody>
      <dsp:txXfrm>
        <a:off x="54298" y="1247914"/>
        <a:ext cx="6405007" cy="1003708"/>
      </dsp:txXfrm>
    </dsp:sp>
    <dsp:sp modelId="{F5D35749-E93F-F944-8C13-D1D917DF26AB}">
      <dsp:nvSpPr>
        <dsp:cNvPr id="0" name=""/>
        <dsp:cNvSpPr/>
      </dsp:nvSpPr>
      <dsp:spPr>
        <a:xfrm>
          <a:off x="0" y="2386560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Avandia Oral</a:t>
          </a:r>
        </a:p>
      </dsp:txBody>
      <dsp:txXfrm>
        <a:off x="54298" y="2440858"/>
        <a:ext cx="6405007" cy="1003708"/>
      </dsp:txXfrm>
    </dsp:sp>
    <dsp:sp modelId="{87D53E95-E947-3C44-A3DF-C765848B3C2F}">
      <dsp:nvSpPr>
        <dsp:cNvPr id="0" name=""/>
        <dsp:cNvSpPr/>
      </dsp:nvSpPr>
      <dsp:spPr>
        <a:xfrm>
          <a:off x="0" y="3579505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Metformin</a:t>
          </a:r>
        </a:p>
      </dsp:txBody>
      <dsp:txXfrm>
        <a:off x="54298" y="3633803"/>
        <a:ext cx="6405007" cy="1003708"/>
      </dsp:txXfrm>
    </dsp:sp>
    <dsp:sp modelId="{FDF203DD-A60B-CD41-88D5-2150625F9099}">
      <dsp:nvSpPr>
        <dsp:cNvPr id="0" name=""/>
        <dsp:cNvSpPr/>
      </dsp:nvSpPr>
      <dsp:spPr>
        <a:xfrm>
          <a:off x="0" y="4772449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Invokana</a:t>
          </a:r>
          <a:br>
            <a:rPr lang="en-US" sz="2800" kern="1200"/>
          </a:br>
          <a:endParaRPr lang="en-US" sz="2800" kern="1200"/>
        </a:p>
      </dsp:txBody>
      <dsp:txXfrm>
        <a:off x="54298" y="4826747"/>
        <a:ext cx="6405007" cy="1003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28B02-013E-44C8-B8BB-870732BC1269}">
      <dsp:nvSpPr>
        <dsp:cNvPr id="0" name=""/>
        <dsp:cNvSpPr/>
      </dsp:nvSpPr>
      <dsp:spPr>
        <a:xfrm>
          <a:off x="585671" y="96644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67F83-A35B-45C4-B229-701495F83458}">
      <dsp:nvSpPr>
        <dsp:cNvPr id="0" name=""/>
        <dsp:cNvSpPr/>
      </dsp:nvSpPr>
      <dsp:spPr>
        <a:xfrm>
          <a:off x="973234" y="135401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6DED0-A903-40CB-AC41-AD4125808F3E}">
      <dsp:nvSpPr>
        <dsp:cNvPr id="0" name=""/>
        <dsp:cNvSpPr/>
      </dsp:nvSpPr>
      <dsp:spPr>
        <a:xfrm>
          <a:off x="4328" y="3351450"/>
          <a:ext cx="2981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Various factors may have contributed to the ratings by the public, particularly the effectiveness ratings of the treatment, however, duration of treatment tends to be directly proportional to effectiveness.</a:t>
          </a:r>
        </a:p>
      </dsp:txBody>
      <dsp:txXfrm>
        <a:off x="4328" y="3351450"/>
        <a:ext cx="2981250" cy="787500"/>
      </dsp:txXfrm>
    </dsp:sp>
    <dsp:sp modelId="{3BB08290-66A4-41C0-A3F8-FADE9546DE66}">
      <dsp:nvSpPr>
        <dsp:cNvPr id="0" name=""/>
        <dsp:cNvSpPr/>
      </dsp:nvSpPr>
      <dsp:spPr>
        <a:xfrm>
          <a:off x="4088640" y="966449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9E2E6A-FB67-4EEA-BA84-1BF072A16315}">
      <dsp:nvSpPr>
        <dsp:cNvPr id="0" name=""/>
        <dsp:cNvSpPr/>
      </dsp:nvSpPr>
      <dsp:spPr>
        <a:xfrm>
          <a:off x="4476203" y="135401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F4B9C-6386-4060-BE7B-BD627351E2D1}">
      <dsp:nvSpPr>
        <dsp:cNvPr id="0" name=""/>
        <dsp:cNvSpPr/>
      </dsp:nvSpPr>
      <dsp:spPr>
        <a:xfrm>
          <a:off x="3507296" y="3351450"/>
          <a:ext cx="2981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Future analyses should include sentiment analyses of comments submitted to observe of there is a trend or repeated reason for non-continuation of treatment.</a:t>
          </a:r>
        </a:p>
      </dsp:txBody>
      <dsp:txXfrm>
        <a:off x="3507296" y="3351450"/>
        <a:ext cx="2981250" cy="78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D8A9-7FA2-0B4A-AFC6-242C63C51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2FFA-7C26-0E42-8D92-6DEA2AC65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4C89-C405-BD45-B699-3AC368EF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2783-1AC1-AE42-87C1-57DBB2C7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330-5A7B-6246-8460-0BC4E53E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FC29-8372-0A40-8606-0E913180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FCF5F-4EFA-7742-ABA7-23DABAB79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9A8F-1D9D-D242-8D41-853476AD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BE95-8463-2E46-9CE6-8BAD6DDC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8DA9-2969-504B-813A-EE2F149D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6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EB15F-6746-A04D-AFA7-5AEEC24D4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FA255-23A3-D041-9C85-C2627C814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69A2F-1C05-FD4C-8AFD-F983DE24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4D74-07E8-D24A-9021-9B9A7719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4B6C-377A-BD42-AC11-BEF1C261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2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93BA-CFFA-F74B-8E55-E94569AE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9E25-A404-B14A-86CF-1A60D238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D7B9-4376-8543-B5B7-3A1DCC8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5D7C-730F-9641-AD08-6BFA5DBA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6517-DFF6-B74F-8632-50E448DA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8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D597-9997-204F-BA43-351CA11A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65923-4695-2144-A9FB-7DA95D6A4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31E-F40D-8145-BB7E-4B43B51C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F392-826E-6344-AE18-5D4727E6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E613-1972-8B4C-A5E6-B4B917C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8AA9-1942-0946-898D-42EF5CBB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1539-039A-F64A-81A4-C57A59C8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EA63-0787-364F-B5C7-9EAAB5FC2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EE41-E065-3146-88E6-56EE0052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7965-6B7C-304F-BB3B-8E74278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FE3F-ED8F-7143-B5FD-039D25D0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416B-D40A-104D-A547-3F00DE17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9218E-776A-6D49-828B-FF4E879FA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F509-8860-A740-8725-451A57566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0148A-09CE-FA44-8428-864E08F7A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AFB90-91B5-DC42-8ADC-E0820B264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58753-3E2C-A948-967C-754540C8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76A7C-AFFB-0A4B-AF2A-D443A573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6805B-C9EC-9A42-8BF2-8512F4D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E16-96C1-D24A-B07A-4AB1426B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776D-F672-C946-B4C9-CECEDDBB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3ADB9-85F0-194D-9957-ABA13761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23AC6-02A0-D344-B45E-F267AF26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04EE6-84C9-8948-970B-99740910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4448F-6A19-3E4A-9395-7A852FC4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2B1D-32AE-C24C-B910-560D2517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4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D43A-CC6B-2D4A-BE7C-B9784CF9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FA8E-AD6D-2D4B-BDBE-CEF3D26E6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88210-6B26-0F48-A16F-8615DB8AD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8CFD2-8B51-2E4D-8F05-546B8A49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94B7A-E3D8-8D41-BBCC-1F7BED6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51BE-60BA-F643-971A-2852C01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91AD-2EFA-3748-82EC-2936A73F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B8A85-A5B6-F740-A942-1BC6703F8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D95D9-DE01-9F46-819E-1404ACB3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F0C59-233E-F946-84AA-DC984659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DF910-C182-F34B-B7A8-866FB6E8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F7F7A-1FAF-3D41-BD87-53F325DE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6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9E284-FAF4-824C-8D63-8129DA50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5C4A-90D1-EA47-895A-DA605BBEB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7552E-A778-2D43-9A47-3D0ADF83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84F06-A0DA-6646-8697-41366071F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D85E-F424-6442-8B8A-0651FA2ED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5E3E-E05C-094A-B148-ED23BA53E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Diabetes treatment and possible factors affecting its effectiveness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644AB-EB7C-A843-88CA-6D248902D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Web Scraping Project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Oluwole Alowolodu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9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3E4EF-6AD8-3940-A1B3-43CCFC1B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Visualization of possible factors –Metformin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6B0995-5458-D44D-B81A-36FD0753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5AB13-2801-E644-AC36-E1B2CB08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558034"/>
            <a:ext cx="5455917" cy="37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7AF8E-936E-C840-AA30-A3A544A5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Visualization of possible factors - Invokana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8C1361-2DD7-9C47-917E-B6E009C2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C51E0-80FB-6B48-B7D3-25B71E442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508887"/>
            <a:ext cx="5455917" cy="38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5ABCF-6BEC-F74C-A7A2-6D17AA60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00E6C-7AE9-6849-882F-BA1BB9E0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7" y="478232"/>
            <a:ext cx="3538868" cy="27899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AB2E1-23AD-354E-AE51-426E96A45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094" y="3589867"/>
            <a:ext cx="3610314" cy="278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6F86D-9EA7-5A4F-BD43-3D59976D793B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As displayed in the plots, the data collected and analyzed indicates the demographic make-up of most diabetes patients are mostly between the ages of 45-74, and females.</a:t>
            </a:r>
          </a:p>
        </p:txBody>
      </p:sp>
    </p:spTree>
    <p:extLst>
      <p:ext uri="{BB962C8B-B14F-4D97-AF65-F5344CB8AC3E}">
        <p14:creationId xmlns:p14="http://schemas.microsoft.com/office/powerpoint/2010/main" val="149736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7F2F79-1CFC-FB4D-B11D-80AC44A6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Discussion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2551155-F030-4AB5-944B-A4AAFDB8E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12882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74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C3196-07EA-184D-A2B8-0A107B0A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36170-CF06-4EDB-8E90-6BCAA675F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5753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47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D44D6-F0DD-E649-8E3F-891B3AE3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Diabetes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9E0061-16B2-4C7A-B359-FD3BCAD15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422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4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36FC1-CC16-714C-BB57-6A7A61DF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Method – WebMD $ </a:t>
            </a:r>
            <a:r>
              <a:rPr lang="en-US" sz="4000" dirty="0" err="1">
                <a:solidFill>
                  <a:srgbClr val="FFFFFF"/>
                </a:solidFill>
              </a:rPr>
              <a:t>Scrapy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590A-3FB3-2141-98C4-7ABC94C5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486025"/>
            <a:ext cx="9833548" cy="411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WebMD is an online source for health-related information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Suitable for this project because it lists medical conditions and drugs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Huge user review database which includes;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Medical condition 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Date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Duration of treatment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Age range of user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Gender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Ratings based on effectiveness, ease of use and satisfaction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Comments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Scrapy</a:t>
            </a:r>
            <a:r>
              <a:rPr lang="en-US" sz="2000" dirty="0">
                <a:solidFill>
                  <a:srgbClr val="000000"/>
                </a:solidFill>
              </a:rPr>
              <a:t>, an open source web scraping framework was used to extract data of 3 the diabetes drug.</a:t>
            </a:r>
          </a:p>
        </p:txBody>
      </p:sp>
    </p:spTree>
    <p:extLst>
      <p:ext uri="{BB962C8B-B14F-4D97-AF65-F5344CB8AC3E}">
        <p14:creationId xmlns:p14="http://schemas.microsoft.com/office/powerpoint/2010/main" val="304096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E7AE-6F49-5646-9B7A-6C4DD278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33769-1560-A841-8B58-FC1E4817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64" y="344487"/>
            <a:ext cx="11531218" cy="6148388"/>
          </a:xfrm>
        </p:spPr>
      </p:pic>
    </p:spTree>
    <p:extLst>
      <p:ext uri="{BB962C8B-B14F-4D97-AF65-F5344CB8AC3E}">
        <p14:creationId xmlns:p14="http://schemas.microsoft.com/office/powerpoint/2010/main" val="224244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3D2E-00EC-0D4F-8735-199DBF13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Avandia 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D40F-C7A0-354F-A269-6CD6D499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endParaRPr lang="en-US" sz="500">
              <a:solidFill>
                <a:srgbClr val="E7E6E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A859AA-8DDC-2C4D-B577-960F17B9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95" y="2426818"/>
            <a:ext cx="415846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4E0F74-DF09-1D44-8613-9A28D875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01" y="2426818"/>
            <a:ext cx="41584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EE905-6561-B444-9C50-4550DE17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Metformin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6B6526-37A8-264C-837B-D65CB7A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2EB547-AEDE-1345-B138-AC88A9F7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8471C-12CA-4845-831F-3B226CD7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Invokana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6528-37E9-A149-9A80-3A703B95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C2A95B8-1C85-C245-8A8C-F62C1187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9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F257-FC54-ED4E-88B3-C17B2DCF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dirty="0"/>
              <a:t>Visualization of possible factors –Avandia oral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BA9B4E-AE5B-4B31-839F-2F9EE548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3" y="5474525"/>
            <a:ext cx="1122528" cy="702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A768-D456-2241-9692-AF194857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17" y="2213240"/>
            <a:ext cx="5022833" cy="4246700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13FB6CD0-F5D4-FF4A-93BC-4816269D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" y="2600696"/>
            <a:ext cx="5552582" cy="39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Diabetes treatment and possible factors affecting its effectiveness</vt:lpstr>
      <vt:lpstr>Outline</vt:lpstr>
      <vt:lpstr>Diabetes</vt:lpstr>
      <vt:lpstr>Method – WebMD $ Scrapy</vt:lpstr>
      <vt:lpstr>PowerPoint Presentation</vt:lpstr>
      <vt:lpstr>Avandia Oral</vt:lpstr>
      <vt:lpstr>Metformin</vt:lpstr>
      <vt:lpstr>Invokana</vt:lpstr>
      <vt:lpstr>Visualization of possible factors –Avandia oral</vt:lpstr>
      <vt:lpstr>Visualization of possible factors –Metformin</vt:lpstr>
      <vt:lpstr>Visualization of possible factors - Invokana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treatment and possible factors affecting its effectiveness</dc:title>
  <dc:creator>Microsoft Office User</dc:creator>
  <cp:lastModifiedBy>Microsoft Office User</cp:lastModifiedBy>
  <cp:revision>1</cp:revision>
  <dcterms:created xsi:type="dcterms:W3CDTF">2019-01-29T20:54:52Z</dcterms:created>
  <dcterms:modified xsi:type="dcterms:W3CDTF">2019-01-29T20:55:06Z</dcterms:modified>
</cp:coreProperties>
</file>